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06" r:id="rId9"/>
    <p:sldId id="448" r:id="rId10"/>
    <p:sldId id="445" r:id="rId11"/>
    <p:sldId id="446" r:id="rId12"/>
    <p:sldId id="444" r:id="rId13"/>
    <p:sldId id="443" r:id="rId14"/>
    <p:sldId id="396" r:id="rId15"/>
    <p:sldId id="407" r:id="rId16"/>
    <p:sldId id="43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97" d="100"/>
          <a:sy n="97" d="100"/>
        </p:scale>
        <p:origin x="174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jpeg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28.emf"/><Relationship Id="rId10" Type="http://schemas.openxmlformats.org/officeDocument/2006/relationships/image" Target="../media/image35.emf"/><Relationship Id="rId4" Type="http://schemas.openxmlformats.org/officeDocument/2006/relationships/image" Target="../media/image29.jpeg"/><Relationship Id="rId9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Occ:Pres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6" y="990600"/>
            <a:ext cx="8127991" cy="57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Pres:Notrans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48697"/>
            <a:ext cx="8440292" cy="49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191 </a:t>
            </a:r>
            <a:r>
              <a:rPr lang="en-US" dirty="0"/>
              <a:t>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 smtClean="0"/>
              <a:t>&gt; 59 </a:t>
            </a:r>
            <a:r>
              <a:rPr lang="en-US" dirty="0"/>
              <a:t>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 smtClean="0"/>
              <a:t>1004 </a:t>
            </a:r>
            <a:r>
              <a:rPr lang="en-US" dirty="0"/>
              <a:t>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80" y="1"/>
            <a:ext cx="11091220" cy="6898785"/>
            <a:chOff x="33980" y="1"/>
            <a:chExt cx="11091220" cy="68987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80" y="1"/>
              <a:ext cx="8202086" cy="65847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31204" t="18947" r="56835" b="51553"/>
            <a:stretch/>
          </p:blipFill>
          <p:spPr>
            <a:xfrm>
              <a:off x="10058400" y="42121"/>
              <a:ext cx="1066800" cy="14478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74300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14566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74497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859295" y="69585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843496" y="234676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843496" y="397862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843496" y="5581908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7426" y="640030"/>
            <a:ext cx="8705158" cy="6217970"/>
            <a:chOff x="297426" y="640030"/>
            <a:chExt cx="8705158" cy="62179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26" y="640030"/>
              <a:ext cx="8705158" cy="621797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1371600" y="9144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745144" y="40386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63000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78268</TotalTime>
  <Words>388</Words>
  <Application>Microsoft Office PowerPoint</Application>
  <PresentationFormat>On-screen Show (4:3)</PresentationFormat>
  <Paragraphs>114</Paragraphs>
  <Slides>16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921</cp:revision>
  <dcterms:created xsi:type="dcterms:W3CDTF">2016-02-25T15:43:59Z</dcterms:created>
  <dcterms:modified xsi:type="dcterms:W3CDTF">2019-10-03T14:59:09Z</dcterms:modified>
</cp:coreProperties>
</file>